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064CC1-621B-4046-BBD6-517538049872}" v="1" dt="2021-11-28T20:53:28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66" d="100"/>
          <a:sy n="66" d="100"/>
        </p:scale>
        <p:origin x="134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media/image5.jp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49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1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56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9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4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14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34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247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52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3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52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11/28/2021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539954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87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7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8F1B44B7-D450-4750-8A86-6C2F911AF117}"/>
              </a:ext>
            </a:extLst>
          </p:cNvPr>
          <p:cNvSpPr/>
          <p:nvPr/>
        </p:nvSpPr>
        <p:spPr>
          <a:xfrm>
            <a:off x="-77820" y="-109727"/>
            <a:ext cx="6783420" cy="69774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0C09C02-3DB0-48D0-9183-D40EE098E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599" y="0"/>
            <a:ext cx="54864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82AC2DBD-FD90-48B2-B876-4DAD06A64089}"/>
              </a:ext>
            </a:extLst>
          </p:cNvPr>
          <p:cNvSpPr/>
          <p:nvPr/>
        </p:nvSpPr>
        <p:spPr>
          <a:xfrm>
            <a:off x="1661157" y="-9728"/>
            <a:ext cx="5044443" cy="885217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000" b="1" spc="-300" dirty="0"/>
              <a:t>Obsession.</a:t>
            </a:r>
            <a:r>
              <a:rPr lang="pt-BR" sz="6000" b="1" spc="-300" dirty="0">
                <a:solidFill>
                  <a:srgbClr val="FF0000"/>
                </a:solidFill>
              </a:rPr>
              <a:t>me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E31E28C-4136-4B5B-B61E-A575C3C10CA4}"/>
              </a:ext>
            </a:extLst>
          </p:cNvPr>
          <p:cNvSpPr txBox="1"/>
          <p:nvPr/>
        </p:nvSpPr>
        <p:spPr>
          <a:xfrm>
            <a:off x="-1" y="2947560"/>
            <a:ext cx="6705598" cy="778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/>
              <a:t>Projeto Individual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A3CD6B2-4E04-42CD-A58F-99AE4B20ACA7}"/>
              </a:ext>
            </a:extLst>
          </p:cNvPr>
          <p:cNvSpPr txBox="1"/>
          <p:nvPr/>
        </p:nvSpPr>
        <p:spPr>
          <a:xfrm>
            <a:off x="-1" y="5797845"/>
            <a:ext cx="4815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Pedro Henrique dos Reis Tresmondi</a:t>
            </a:r>
          </a:p>
          <a:p>
            <a:r>
              <a:rPr lang="pt-BR" sz="1400" dirty="0"/>
              <a:t>01212138</a:t>
            </a:r>
          </a:p>
        </p:txBody>
      </p:sp>
      <p:pic>
        <p:nvPicPr>
          <p:cNvPr id="20" name="Espaço Reservado para Conteúdo 4">
            <a:extLst>
              <a:ext uri="{FF2B5EF4-FFF2-40B4-BE49-F238E27FC236}">
                <a16:creationId xmlns:a16="http://schemas.microsoft.com/office/drawing/2014/main" id="{2AEECE39-FF8D-4BD2-90C0-B7A8247E4A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9" y="-164592"/>
            <a:ext cx="1661060" cy="10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73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F19960B-928D-47CF-B1EF-BC0820D56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955"/>
            <a:ext cx="12187336" cy="6855377"/>
          </a:xfrm>
        </p:spPr>
      </p:pic>
      <p:pic>
        <p:nvPicPr>
          <p:cNvPr id="10" name="Espaço Reservado para Conteúdo 4">
            <a:extLst>
              <a:ext uri="{FF2B5EF4-FFF2-40B4-BE49-F238E27FC236}">
                <a16:creationId xmlns:a16="http://schemas.microsoft.com/office/drawing/2014/main" id="{B363BE9D-4399-4C1D-8DF3-325E5205D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040"/>
            <a:ext cx="493486" cy="32258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4DC319B-2E1C-485A-B0BD-E09214F8591F}"/>
              </a:ext>
            </a:extLst>
          </p:cNvPr>
          <p:cNvSpPr/>
          <p:nvPr/>
        </p:nvSpPr>
        <p:spPr>
          <a:xfrm>
            <a:off x="643647" y="1037360"/>
            <a:ext cx="10904706" cy="1536971"/>
          </a:xfrm>
          <a:prstGeom prst="rect">
            <a:avLst/>
          </a:prstGeom>
          <a:ln w="38100">
            <a:solidFill>
              <a:schemeClr val="accent6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CE43AE-58D6-4709-9CCE-88AAFCD9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647" y="1379510"/>
            <a:ext cx="11101135" cy="1162570"/>
          </a:xfrm>
        </p:spPr>
        <p:txBody>
          <a:bodyPr/>
          <a:lstStyle/>
          <a:p>
            <a:pPr algn="ctr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Neon Genesis Evangelion</a:t>
            </a:r>
          </a:p>
        </p:txBody>
      </p:sp>
    </p:spTree>
    <p:extLst>
      <p:ext uri="{BB962C8B-B14F-4D97-AF65-F5344CB8AC3E}">
        <p14:creationId xmlns:p14="http://schemas.microsoft.com/office/powerpoint/2010/main" val="3282953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>
            <a:extLst>
              <a:ext uri="{FF2B5EF4-FFF2-40B4-BE49-F238E27FC236}">
                <a16:creationId xmlns:a16="http://schemas.microsoft.com/office/drawing/2014/main" id="{38B6FAF6-9D9F-4871-B58E-46734BD9B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1504"/>
            <a:ext cx="12268624" cy="6919504"/>
          </a:xfrm>
          <a:prstGeom prst="rect">
            <a:avLst/>
          </a:prstGeom>
        </p:spPr>
      </p:pic>
      <p:sp>
        <p:nvSpPr>
          <p:cNvPr id="22" name="Retângulo 21">
            <a:extLst>
              <a:ext uri="{FF2B5EF4-FFF2-40B4-BE49-F238E27FC236}">
                <a16:creationId xmlns:a16="http://schemas.microsoft.com/office/drawing/2014/main" id="{DBA8D47D-42F5-4E74-85A4-774EF92D703F}"/>
              </a:ext>
            </a:extLst>
          </p:cNvPr>
          <p:cNvSpPr/>
          <p:nvPr/>
        </p:nvSpPr>
        <p:spPr>
          <a:xfrm>
            <a:off x="-251136" y="0"/>
            <a:ext cx="12540343" cy="88521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spc="-300" dirty="0"/>
              <a:t>Obsession.</a:t>
            </a:r>
            <a:r>
              <a:rPr lang="pt-BR" sz="4400" b="1" spc="-300" dirty="0">
                <a:solidFill>
                  <a:srgbClr val="FF0000"/>
                </a:solidFill>
              </a:rPr>
              <a:t>me</a:t>
            </a:r>
          </a:p>
        </p:txBody>
      </p:sp>
      <p:pic>
        <p:nvPicPr>
          <p:cNvPr id="23" name="Espaço Reservado para Conteúdo 4">
            <a:extLst>
              <a:ext uri="{FF2B5EF4-FFF2-40B4-BE49-F238E27FC236}">
                <a16:creationId xmlns:a16="http://schemas.microsoft.com/office/drawing/2014/main" id="{2A1D58E6-79E8-46EB-9246-2F72D1644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" y="0"/>
            <a:ext cx="1354207" cy="885218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8E9ECBB0-11C0-4661-97E3-AA3465AC023A}"/>
              </a:ext>
            </a:extLst>
          </p:cNvPr>
          <p:cNvCxnSpPr>
            <a:cxnSpLocks/>
          </p:cNvCxnSpPr>
          <p:nvPr/>
        </p:nvCxnSpPr>
        <p:spPr>
          <a:xfrm>
            <a:off x="232229" y="758371"/>
            <a:ext cx="0" cy="6789058"/>
          </a:xfrm>
          <a:prstGeom prst="line">
            <a:avLst/>
          </a:prstGeom>
          <a:ln w="984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360775FC-7E34-45AC-882E-678721987575}"/>
              </a:ext>
            </a:extLst>
          </p:cNvPr>
          <p:cNvSpPr/>
          <p:nvPr/>
        </p:nvSpPr>
        <p:spPr>
          <a:xfrm>
            <a:off x="0" y="3354003"/>
            <a:ext cx="7431314" cy="1035212"/>
          </a:xfrm>
          <a:prstGeom prst="rect">
            <a:avLst/>
          </a:prstGeom>
          <a:ln w="38100">
            <a:solidFill>
              <a:schemeClr val="accent6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b="1" dirty="0"/>
              <a:t>Desafios/Superações</a:t>
            </a:r>
          </a:p>
        </p:txBody>
      </p:sp>
    </p:spTree>
    <p:extLst>
      <p:ext uri="{BB962C8B-B14F-4D97-AF65-F5344CB8AC3E}">
        <p14:creationId xmlns:p14="http://schemas.microsoft.com/office/powerpoint/2010/main" val="1127360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Grupo de pessoas na neve&#10;&#10;Descrição gerada automaticamente">
            <a:extLst>
              <a:ext uri="{FF2B5EF4-FFF2-40B4-BE49-F238E27FC236}">
                <a16:creationId xmlns:a16="http://schemas.microsoft.com/office/drawing/2014/main" id="{D14E198E-9A3B-4509-BA4A-4496CF215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52099"/>
            <a:ext cx="12540343" cy="9405257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A1C9DFE5-CA70-4F53-8CBF-FF50608ACCA6}"/>
              </a:ext>
            </a:extLst>
          </p:cNvPr>
          <p:cNvSpPr/>
          <p:nvPr/>
        </p:nvSpPr>
        <p:spPr>
          <a:xfrm>
            <a:off x="-251136" y="0"/>
            <a:ext cx="12540343" cy="88521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spc="-300" dirty="0"/>
              <a:t>Obsession.</a:t>
            </a:r>
            <a:r>
              <a:rPr lang="pt-BR" sz="4400" b="1" spc="-300" dirty="0">
                <a:solidFill>
                  <a:srgbClr val="FF0000"/>
                </a:solidFill>
              </a:rPr>
              <a:t>me</a:t>
            </a:r>
          </a:p>
        </p:txBody>
      </p:sp>
      <p:pic>
        <p:nvPicPr>
          <p:cNvPr id="19" name="Espaço Reservado para Conteúdo 4">
            <a:extLst>
              <a:ext uri="{FF2B5EF4-FFF2-40B4-BE49-F238E27FC236}">
                <a16:creationId xmlns:a16="http://schemas.microsoft.com/office/drawing/2014/main" id="{5B62184A-D6E1-40B9-90FB-457CD84FF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" y="0"/>
            <a:ext cx="1354207" cy="885218"/>
          </a:xfrm>
          <a:prstGeom prst="rect">
            <a:avLst/>
          </a:prstGeom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48081918-88A3-473A-95A5-6F4780BF829D}"/>
              </a:ext>
            </a:extLst>
          </p:cNvPr>
          <p:cNvCxnSpPr>
            <a:cxnSpLocks/>
          </p:cNvCxnSpPr>
          <p:nvPr/>
        </p:nvCxnSpPr>
        <p:spPr>
          <a:xfrm>
            <a:off x="232229" y="758371"/>
            <a:ext cx="0" cy="6789058"/>
          </a:xfrm>
          <a:prstGeom prst="line">
            <a:avLst/>
          </a:prstGeom>
          <a:ln w="984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tângulo 19">
            <a:extLst>
              <a:ext uri="{FF2B5EF4-FFF2-40B4-BE49-F238E27FC236}">
                <a16:creationId xmlns:a16="http://schemas.microsoft.com/office/drawing/2014/main" id="{D00A281E-6B65-43F2-98C4-84BE196816EF}"/>
              </a:ext>
            </a:extLst>
          </p:cNvPr>
          <p:cNvSpPr/>
          <p:nvPr/>
        </p:nvSpPr>
        <p:spPr>
          <a:xfrm>
            <a:off x="0" y="4437058"/>
            <a:ext cx="7068457" cy="1035212"/>
          </a:xfrm>
          <a:prstGeom prst="rect">
            <a:avLst/>
          </a:prstGeom>
          <a:ln w="38100">
            <a:solidFill>
              <a:schemeClr val="accent6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/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423609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2F41D6B9-DE9A-4214-9821-F3F251D1132D}"/>
              </a:ext>
            </a:extLst>
          </p:cNvPr>
          <p:cNvSpPr/>
          <p:nvPr/>
        </p:nvSpPr>
        <p:spPr>
          <a:xfrm>
            <a:off x="0" y="0"/>
            <a:ext cx="23120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Uma imagem contendo posando, raquete, homem, mulher&#10;&#10;Descrição gerada automaticamente">
            <a:extLst>
              <a:ext uri="{FF2B5EF4-FFF2-40B4-BE49-F238E27FC236}">
                <a16:creationId xmlns:a16="http://schemas.microsoft.com/office/drawing/2014/main" id="{30A20514-F678-4B4C-9212-0C360F3E5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047" y="885218"/>
            <a:ext cx="7567905" cy="597278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1F03B2-75C2-4C97-9CE3-76711D711AE8}"/>
              </a:ext>
            </a:extLst>
          </p:cNvPr>
          <p:cNvSpPr/>
          <p:nvPr/>
        </p:nvSpPr>
        <p:spPr>
          <a:xfrm>
            <a:off x="-251136" y="0"/>
            <a:ext cx="12540343" cy="885218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b="1" spc="-300" dirty="0"/>
              <a:t>Obsession.</a:t>
            </a:r>
            <a:r>
              <a:rPr lang="pt-BR" sz="4400" b="1" spc="-300" dirty="0">
                <a:solidFill>
                  <a:srgbClr val="FF0000"/>
                </a:solidFill>
              </a:rPr>
              <a:t>me</a:t>
            </a:r>
          </a:p>
        </p:txBody>
      </p:sp>
      <p:pic>
        <p:nvPicPr>
          <p:cNvPr id="9" name="Espaço Reservado para Conteúdo 4">
            <a:extLst>
              <a:ext uri="{FF2B5EF4-FFF2-40B4-BE49-F238E27FC236}">
                <a16:creationId xmlns:a16="http://schemas.microsoft.com/office/drawing/2014/main" id="{56D7FAC8-B836-44CE-805E-ECA8F135A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" y="0"/>
            <a:ext cx="1354207" cy="885218"/>
          </a:xfrm>
          <a:prstGeom prst="rect">
            <a:avLst/>
          </a:prstGeom>
        </p:spPr>
      </p:pic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4A5E825B-C55F-403F-897D-B0000DE44F09}"/>
              </a:ext>
            </a:extLst>
          </p:cNvPr>
          <p:cNvCxnSpPr>
            <a:cxnSpLocks/>
          </p:cNvCxnSpPr>
          <p:nvPr/>
        </p:nvCxnSpPr>
        <p:spPr>
          <a:xfrm>
            <a:off x="232229" y="758371"/>
            <a:ext cx="0" cy="6789058"/>
          </a:xfrm>
          <a:prstGeom prst="line">
            <a:avLst/>
          </a:prstGeom>
          <a:ln w="984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CE9E44C8-0BAC-4989-9067-9FC41ECF73F6}"/>
              </a:ext>
            </a:extLst>
          </p:cNvPr>
          <p:cNvSpPr/>
          <p:nvPr/>
        </p:nvSpPr>
        <p:spPr>
          <a:xfrm>
            <a:off x="0" y="5089132"/>
            <a:ext cx="5104010" cy="1035212"/>
          </a:xfrm>
          <a:prstGeom prst="rect">
            <a:avLst/>
          </a:prstGeom>
          <a:ln w="38100">
            <a:solidFill>
              <a:schemeClr val="accent6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/>
              <a:t>Conclusão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60EC7551-A499-410B-ABDA-FC4B4A11F7EE}"/>
              </a:ext>
            </a:extLst>
          </p:cNvPr>
          <p:cNvSpPr/>
          <p:nvPr/>
        </p:nvSpPr>
        <p:spPr>
          <a:xfrm>
            <a:off x="9879952" y="0"/>
            <a:ext cx="231204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890793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Personalizada 4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C000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28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Bell MT</vt:lpstr>
      <vt:lpstr>GlowVTI</vt:lpstr>
      <vt:lpstr>Apresentação do PowerPoint</vt:lpstr>
      <vt:lpstr>Neon Genesis Evangelion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Cerulean Cerise</dc:creator>
  <cp:lastModifiedBy>PEDRO HENRIQUE DOS REIS TRESMONDI</cp:lastModifiedBy>
  <cp:revision>2</cp:revision>
  <dcterms:created xsi:type="dcterms:W3CDTF">2021-11-28T16:13:56Z</dcterms:created>
  <dcterms:modified xsi:type="dcterms:W3CDTF">2021-11-28T20:54:39Z</dcterms:modified>
</cp:coreProperties>
</file>

<file path=docProps/thumbnail.jpeg>
</file>